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9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usri Chilagani" userId="4730d1879e7b7af3" providerId="LiveId" clId="{7C0C030E-6BB9-4BA8-9A8C-39354F67257B}"/>
    <pc:docChg chg="undo custSel addSld modSld sldOrd">
      <pc:chgData name="Hanusri Chilagani" userId="4730d1879e7b7af3" providerId="LiveId" clId="{7C0C030E-6BB9-4BA8-9A8C-39354F67257B}" dt="2022-09-15T16:27:26.337" v="95" actId="1076"/>
      <pc:docMkLst>
        <pc:docMk/>
      </pc:docMkLst>
      <pc:sldChg chg="modSp">
        <pc:chgData name="Hanusri Chilagani" userId="4730d1879e7b7af3" providerId="LiveId" clId="{7C0C030E-6BB9-4BA8-9A8C-39354F67257B}" dt="2022-09-15T16:24:43.305" v="93" actId="1076"/>
        <pc:sldMkLst>
          <pc:docMk/>
          <pc:sldMk cId="3361735785" sldId="256"/>
        </pc:sldMkLst>
        <pc:picChg chg="mod">
          <ac:chgData name="Hanusri Chilagani" userId="4730d1879e7b7af3" providerId="LiveId" clId="{7C0C030E-6BB9-4BA8-9A8C-39354F67257B}" dt="2022-09-15T16:24:43.305" v="93" actId="1076"/>
          <ac:picMkLst>
            <pc:docMk/>
            <pc:sldMk cId="3361735785" sldId="256"/>
            <ac:picMk id="1026" creationId="{C103795C-A2B0-368A-9022-1D9DCDD1BF52}"/>
          </ac:picMkLst>
        </pc:picChg>
      </pc:sldChg>
      <pc:sldChg chg="modSp mod">
        <pc:chgData name="Hanusri Chilagani" userId="4730d1879e7b7af3" providerId="LiveId" clId="{7C0C030E-6BB9-4BA8-9A8C-39354F67257B}" dt="2022-09-15T16:27:26.337" v="95" actId="1076"/>
        <pc:sldMkLst>
          <pc:docMk/>
          <pc:sldMk cId="909839183" sldId="258"/>
        </pc:sldMkLst>
        <pc:spChg chg="mod">
          <ac:chgData name="Hanusri Chilagani" userId="4730d1879e7b7af3" providerId="LiveId" clId="{7C0C030E-6BB9-4BA8-9A8C-39354F67257B}" dt="2022-09-15T16:27:25.479" v="94" actId="1076"/>
          <ac:spMkLst>
            <pc:docMk/>
            <pc:sldMk cId="909839183" sldId="258"/>
            <ac:spMk id="2" creationId="{DB2B51B3-060F-CD89-E153-92067F8E8DA5}"/>
          </ac:spMkLst>
        </pc:spChg>
        <pc:spChg chg="mod">
          <ac:chgData name="Hanusri Chilagani" userId="4730d1879e7b7af3" providerId="LiveId" clId="{7C0C030E-6BB9-4BA8-9A8C-39354F67257B}" dt="2022-09-15T16:27:26.337" v="95" actId="1076"/>
          <ac:spMkLst>
            <pc:docMk/>
            <pc:sldMk cId="909839183" sldId="258"/>
            <ac:spMk id="3" creationId="{BD218914-8259-2838-17A7-BF99582863E1}"/>
          </ac:spMkLst>
        </pc:spChg>
      </pc:sldChg>
      <pc:sldChg chg="modSp mod">
        <pc:chgData name="Hanusri Chilagani" userId="4730d1879e7b7af3" providerId="LiveId" clId="{7C0C030E-6BB9-4BA8-9A8C-39354F67257B}" dt="2022-09-15T15:58:10.862" v="2" actId="20577"/>
        <pc:sldMkLst>
          <pc:docMk/>
          <pc:sldMk cId="3482799922" sldId="259"/>
        </pc:sldMkLst>
        <pc:spChg chg="mod">
          <ac:chgData name="Hanusri Chilagani" userId="4730d1879e7b7af3" providerId="LiveId" clId="{7C0C030E-6BB9-4BA8-9A8C-39354F67257B}" dt="2022-09-15T15:58:10.862" v="2" actId="20577"/>
          <ac:spMkLst>
            <pc:docMk/>
            <pc:sldMk cId="3482799922" sldId="259"/>
            <ac:spMk id="3" creationId="{91522DD5-2E6E-2FEC-60F3-260FC85825AF}"/>
          </ac:spMkLst>
        </pc:spChg>
      </pc:sldChg>
      <pc:sldChg chg="ord">
        <pc:chgData name="Hanusri Chilagani" userId="4730d1879e7b7af3" providerId="LiveId" clId="{7C0C030E-6BB9-4BA8-9A8C-39354F67257B}" dt="2022-09-15T16:01:20.633" v="18"/>
        <pc:sldMkLst>
          <pc:docMk/>
          <pc:sldMk cId="13410283" sldId="261"/>
        </pc:sldMkLst>
      </pc:sldChg>
      <pc:sldChg chg="addSp delSp modSp new mod">
        <pc:chgData name="Hanusri Chilagani" userId="4730d1879e7b7af3" providerId="LiveId" clId="{7C0C030E-6BB9-4BA8-9A8C-39354F67257B}" dt="2022-09-15T16:12:13.557" v="85" actId="1076"/>
        <pc:sldMkLst>
          <pc:docMk/>
          <pc:sldMk cId="3349601832" sldId="267"/>
        </pc:sldMkLst>
        <pc:spChg chg="add del mod">
          <ac:chgData name="Hanusri Chilagani" userId="4730d1879e7b7af3" providerId="LiveId" clId="{7C0C030E-6BB9-4BA8-9A8C-39354F67257B}" dt="2022-09-15T16:12:06.868" v="83" actId="21"/>
          <ac:spMkLst>
            <pc:docMk/>
            <pc:sldMk cId="3349601832" sldId="267"/>
            <ac:spMk id="2" creationId="{3C9149C6-993C-8C0E-9B79-2CFF95B776BF}"/>
          </ac:spMkLst>
        </pc:spChg>
        <pc:spChg chg="del">
          <ac:chgData name="Hanusri Chilagani" userId="4730d1879e7b7af3" providerId="LiveId" clId="{7C0C030E-6BB9-4BA8-9A8C-39354F67257B}" dt="2022-09-15T15:58:27.582" v="4"/>
          <ac:spMkLst>
            <pc:docMk/>
            <pc:sldMk cId="3349601832" sldId="267"/>
            <ac:spMk id="3" creationId="{BBDBD6D3-835C-7397-78F4-4DA1005AAAAF}"/>
          </ac:spMkLst>
        </pc:spChg>
        <pc:picChg chg="add mod">
          <ac:chgData name="Hanusri Chilagani" userId="4730d1879e7b7af3" providerId="LiveId" clId="{7C0C030E-6BB9-4BA8-9A8C-39354F67257B}" dt="2022-09-15T16:12:10.721" v="84" actId="14100"/>
          <ac:picMkLst>
            <pc:docMk/>
            <pc:sldMk cId="3349601832" sldId="267"/>
            <ac:picMk id="1026" creationId="{C5B6645E-6110-1B75-4C43-E45197AF20DF}"/>
          </ac:picMkLst>
        </pc:picChg>
        <pc:picChg chg="add mod">
          <ac:chgData name="Hanusri Chilagani" userId="4730d1879e7b7af3" providerId="LiveId" clId="{7C0C030E-6BB9-4BA8-9A8C-39354F67257B}" dt="2022-09-15T16:12:13.557" v="85" actId="1076"/>
          <ac:picMkLst>
            <pc:docMk/>
            <pc:sldMk cId="3349601832" sldId="267"/>
            <ac:picMk id="1028" creationId="{4B4CF0BA-4E1E-F8EB-DABE-2A914216F82C}"/>
          </ac:picMkLst>
        </pc:picChg>
      </pc:sldChg>
      <pc:sldChg chg="addSp delSp modSp new mod">
        <pc:chgData name="Hanusri Chilagani" userId="4730d1879e7b7af3" providerId="LiveId" clId="{7C0C030E-6BB9-4BA8-9A8C-39354F67257B}" dt="2022-09-15T16:11:53.930" v="82" actId="14100"/>
        <pc:sldMkLst>
          <pc:docMk/>
          <pc:sldMk cId="3860838513" sldId="268"/>
        </pc:sldMkLst>
        <pc:spChg chg="add del mod">
          <ac:chgData name="Hanusri Chilagani" userId="4730d1879e7b7af3" providerId="LiveId" clId="{7C0C030E-6BB9-4BA8-9A8C-39354F67257B}" dt="2022-09-15T16:11:49.340" v="81" actId="1076"/>
          <ac:spMkLst>
            <pc:docMk/>
            <pc:sldMk cId="3860838513" sldId="268"/>
            <ac:spMk id="2" creationId="{C2A52C1A-A278-6D8D-B6DA-C575D20DBF3F}"/>
          </ac:spMkLst>
        </pc:spChg>
        <pc:spChg chg="del">
          <ac:chgData name="Hanusri Chilagani" userId="4730d1879e7b7af3" providerId="LiveId" clId="{7C0C030E-6BB9-4BA8-9A8C-39354F67257B}" dt="2022-09-15T16:02:36.835" v="19"/>
          <ac:spMkLst>
            <pc:docMk/>
            <pc:sldMk cId="3860838513" sldId="268"/>
            <ac:spMk id="3" creationId="{28EBE530-530E-8414-0260-DE9BB5DD159E}"/>
          </ac:spMkLst>
        </pc:spChg>
        <pc:picChg chg="add mod">
          <ac:chgData name="Hanusri Chilagani" userId="4730d1879e7b7af3" providerId="LiveId" clId="{7C0C030E-6BB9-4BA8-9A8C-39354F67257B}" dt="2022-09-15T16:11:53.930" v="82" actId="14100"/>
          <ac:picMkLst>
            <pc:docMk/>
            <pc:sldMk cId="3860838513" sldId="268"/>
            <ac:picMk id="2050" creationId="{FEC87D7F-03B3-A813-7D8F-4476091E37CB}"/>
          </ac:picMkLst>
        </pc:picChg>
        <pc:picChg chg="add mod">
          <ac:chgData name="Hanusri Chilagani" userId="4730d1879e7b7af3" providerId="LiveId" clId="{7C0C030E-6BB9-4BA8-9A8C-39354F67257B}" dt="2022-09-15T16:03:13.022" v="24" actId="1076"/>
          <ac:picMkLst>
            <pc:docMk/>
            <pc:sldMk cId="3860838513" sldId="268"/>
            <ac:picMk id="2052" creationId="{3B6F6C4A-FB5D-3276-4484-EEB451028288}"/>
          </ac:picMkLst>
        </pc:picChg>
      </pc:sldChg>
      <pc:sldChg chg="addSp delSp modSp new mod">
        <pc:chgData name="Hanusri Chilagani" userId="4730d1879e7b7af3" providerId="LiveId" clId="{7C0C030E-6BB9-4BA8-9A8C-39354F67257B}" dt="2022-09-15T16:12:44.772" v="92" actId="1076"/>
        <pc:sldMkLst>
          <pc:docMk/>
          <pc:sldMk cId="3221784311" sldId="269"/>
        </pc:sldMkLst>
        <pc:spChg chg="del">
          <ac:chgData name="Hanusri Chilagani" userId="4730d1879e7b7af3" providerId="LiveId" clId="{7C0C030E-6BB9-4BA8-9A8C-39354F67257B}" dt="2022-09-15T16:12:28.548" v="86" actId="21"/>
          <ac:spMkLst>
            <pc:docMk/>
            <pc:sldMk cId="3221784311" sldId="269"/>
            <ac:spMk id="2" creationId="{C646DB6E-52AA-EFD9-3998-41C0FA53C0EC}"/>
          </ac:spMkLst>
        </pc:spChg>
        <pc:spChg chg="del">
          <ac:chgData name="Hanusri Chilagani" userId="4730d1879e7b7af3" providerId="LiveId" clId="{7C0C030E-6BB9-4BA8-9A8C-39354F67257B}" dt="2022-09-15T16:06:24.905" v="26"/>
          <ac:spMkLst>
            <pc:docMk/>
            <pc:sldMk cId="3221784311" sldId="269"/>
            <ac:spMk id="3" creationId="{C0C405B9-AB42-F360-DC39-2104EE830530}"/>
          </ac:spMkLst>
        </pc:spChg>
        <pc:picChg chg="add mod">
          <ac:chgData name="Hanusri Chilagani" userId="4730d1879e7b7af3" providerId="LiveId" clId="{7C0C030E-6BB9-4BA8-9A8C-39354F67257B}" dt="2022-09-15T16:12:39.596" v="90" actId="14100"/>
          <ac:picMkLst>
            <pc:docMk/>
            <pc:sldMk cId="3221784311" sldId="269"/>
            <ac:picMk id="3074" creationId="{390FE11B-61AE-45DB-278C-D740E53ECBB8}"/>
          </ac:picMkLst>
        </pc:picChg>
        <pc:picChg chg="add mod">
          <ac:chgData name="Hanusri Chilagani" userId="4730d1879e7b7af3" providerId="LiveId" clId="{7C0C030E-6BB9-4BA8-9A8C-39354F67257B}" dt="2022-09-15T16:12:42.236" v="91" actId="1076"/>
          <ac:picMkLst>
            <pc:docMk/>
            <pc:sldMk cId="3221784311" sldId="269"/>
            <ac:picMk id="3076" creationId="{D7EFB48D-A586-3236-1D85-765262718A6E}"/>
          </ac:picMkLst>
        </pc:picChg>
        <pc:picChg chg="add mod">
          <ac:chgData name="Hanusri Chilagani" userId="4730d1879e7b7af3" providerId="LiveId" clId="{7C0C030E-6BB9-4BA8-9A8C-39354F67257B}" dt="2022-09-15T16:12:44.772" v="92" actId="1076"/>
          <ac:picMkLst>
            <pc:docMk/>
            <pc:sldMk cId="3221784311" sldId="269"/>
            <ac:picMk id="3078" creationId="{C91A9A74-4BB3-4596-C561-5A1586AAB9A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8212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0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2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97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204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04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16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18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0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92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958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9/15/2022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9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2" pos="3840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://www.google.com/sophiarobo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United_Nations_Development_Programme" TargetMode="External"/><Relationship Id="rId3" Type="http://schemas.openxmlformats.org/officeDocument/2006/relationships/hyperlink" Target="https://en.wikipedia.org/wiki/Hong_Kong" TargetMode="External"/><Relationship Id="rId7" Type="http://schemas.openxmlformats.org/officeDocument/2006/relationships/hyperlink" Target="https://en.wikipedia.org/wiki/Saudi_Arabian_nationality_law" TargetMode="External"/><Relationship Id="rId2" Type="http://schemas.openxmlformats.org/officeDocument/2006/relationships/hyperlink" Target="https://en.wikipedia.org/wiki/Humanoid_robo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ustin,_Texas" TargetMode="External"/><Relationship Id="rId5" Type="http://schemas.openxmlformats.org/officeDocument/2006/relationships/hyperlink" Target="https://en.wikipedia.org/wiki/South_by_Southwest" TargetMode="External"/><Relationship Id="rId4" Type="http://schemas.openxmlformats.org/officeDocument/2006/relationships/hyperlink" Target="https://en.wikipedia.org/wiki/Hanson_Robotics_Limite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penCo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LIZA" TargetMode="External"/><Relationship Id="rId2" Type="http://schemas.openxmlformats.org/officeDocument/2006/relationships/hyperlink" Target="https://en.wikipedia.org/wiki/Computer_visio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0058-4877-2206-2BBC-21EE19121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7764" y="-657365"/>
            <a:ext cx="7951200" cy="2085696"/>
          </a:xfrm>
        </p:spPr>
        <p:txBody>
          <a:bodyPr/>
          <a:lstStyle/>
          <a:p>
            <a:r>
              <a:rPr lang="en-US" u="sng" dirty="0">
                <a:latin typeface="Arial Rounded MT Bold" panose="020F0704030504030204" pitchFamily="34" charset="0"/>
              </a:rPr>
              <a:t>SOPHIA-The Robot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B100EB-4407-5FDF-1B33-3AB598E3B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0094" y="3945771"/>
            <a:ext cx="4903694" cy="183273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 Narrow" panose="020B0606020202030204" pitchFamily="34" charset="0"/>
              </a:rPr>
              <a:t>Presented by:</a:t>
            </a:r>
          </a:p>
          <a:p>
            <a:r>
              <a:rPr lang="en-US" sz="3600" dirty="0">
                <a:latin typeface="Arial Narrow" panose="020B0606020202030204" pitchFamily="34" charset="0"/>
              </a:rPr>
              <a:t>Ch.Hanusri(20RH1A0543)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03795C-A2B0-368A-9022-1D9DCDD1B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48" y="2143864"/>
            <a:ext cx="4193520" cy="4023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735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A460E-0D15-79BE-43A5-0CCAFAC84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u="sng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A1886-6221-5C9F-2B21-B7D5922F4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 Sophia can be used for healthcare sector . 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 Sophia can solve CBI and FBI cases very easily. </a:t>
            </a:r>
            <a:endParaRPr lang="en-US" dirty="0">
              <a:solidFill>
                <a:srgbClr val="3B3835"/>
              </a:solidFill>
              <a:latin typeface="Source Sans Pro" panose="020B0503030403020204" pitchFamily="34" charset="0"/>
            </a:endParaRP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She can be good friend to those children and adults who feel lonely. </a:t>
            </a:r>
            <a:endParaRPr lang="en-US" dirty="0">
              <a:solidFill>
                <a:srgbClr val="3B3835"/>
              </a:solidFill>
              <a:latin typeface="Source Sans Pro" panose="020B0503030403020204" pitchFamily="34" charset="0"/>
            </a:endParaRP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She can be a good teacher in villages and city colleges. 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She can be a business robot. </a:t>
            </a: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 As she has artificial intelligence she can generations for millions of years.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183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33D8-242E-2BEC-6555-4D088CCE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u="sng" dirty="0"/>
              <a:t>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B1655-74AD-1114-391A-42CFED7FD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fontAlgn="base"/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People worry that they will replace jobs.</a:t>
            </a:r>
            <a:endParaRPr lang="en-US" dirty="0">
              <a:solidFill>
                <a:srgbClr val="3B3835"/>
              </a:solidFill>
              <a:latin typeface="Source Sans Pro" panose="020B0503030403020204" pitchFamily="34" charset="0"/>
            </a:endParaRPr>
          </a:p>
          <a:p>
            <a:pPr algn="just" fontAlgn="base"/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 If they take over middle class citizens jobs our economy will be negatively affected. </a:t>
            </a:r>
          </a:p>
          <a:p>
            <a:pPr algn="just" fontAlgn="base"/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 It makes people to become lazy.</a:t>
            </a:r>
            <a:endParaRPr lang="en-US" i="0" dirty="0">
              <a:solidFill>
                <a:srgbClr val="66666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83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A649-0BAF-56B5-7A48-F9193AA88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u="sng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F360E-597A-0C2A-81A0-33251B923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Sophia marks the beginning of new era in humanity. </a:t>
            </a:r>
            <a:endParaRPr lang="en-US" dirty="0">
              <a:solidFill>
                <a:srgbClr val="3B3835"/>
              </a:solidFill>
              <a:latin typeface="Source Sans Pro" panose="020B0503030403020204" pitchFamily="34" charset="0"/>
            </a:endParaRP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Sophia’s debut is gaining worldwide popularity because it has some remarkable human psychological features such as learning by socialization and expressing emotions according to the topic of her conversation. </a:t>
            </a:r>
            <a:endParaRPr lang="en-US" dirty="0">
              <a:solidFill>
                <a:srgbClr val="3B3835"/>
              </a:solidFill>
              <a:latin typeface="Source Sans Pro" panose="020B0503030403020204" pitchFamily="34" charset="0"/>
            </a:endParaRPr>
          </a:p>
          <a:p>
            <a:r>
              <a:rPr lang="en-US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</a:rPr>
              <a:t>It is necessary to start talking about robotic rights as a real and close issue,and no longer as an fictional issue.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2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10EC-AD57-CE6A-B2C4-EAA6BC20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u="sng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EA98F-72EB-BFFC-90EE-1D5480892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529" y="1945341"/>
            <a:ext cx="6237543" cy="3780775"/>
          </a:xfrm>
        </p:spPr>
        <p:txBody>
          <a:bodyPr/>
          <a:lstStyle/>
          <a:p>
            <a:r>
              <a:rPr lang="en-US" sz="2400" b="0" i="0" dirty="0">
                <a:solidFill>
                  <a:srgbClr val="3B3835"/>
                </a:solidFill>
                <a:effectLst/>
                <a:latin typeface="Source Sans Pro" panose="020B0503030403020204" pitchFamily="34" charset="0"/>
                <a:hlinkClick r:id="rId2"/>
              </a:rPr>
              <a:t>www.google.com/sophiarobot</a:t>
            </a:r>
            <a:endParaRPr lang="en-US" sz="2400" b="0" i="0" dirty="0">
              <a:solidFill>
                <a:srgbClr val="3B3835"/>
              </a:solidFill>
              <a:effectLst/>
              <a:latin typeface="Source Sans Pro" panose="020B0503030403020204" pitchFamily="34" charset="0"/>
            </a:endParaRPr>
          </a:p>
          <a:p>
            <a:endParaRPr lang="en-US" b="0" i="0" dirty="0">
              <a:solidFill>
                <a:srgbClr val="3B3835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17DC3BA-D249-1F64-F87E-0400C6954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20515"/>
            <a:ext cx="4509248" cy="41996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455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F0DE8-B1EA-5CE3-2802-58535E88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611" y="2681289"/>
            <a:ext cx="10213200" cy="1112836"/>
          </a:xfrm>
        </p:spPr>
        <p:txBody>
          <a:bodyPr>
            <a:noAutofit/>
          </a:bodyPr>
          <a:lstStyle/>
          <a:p>
            <a:r>
              <a:rPr lang="en-US" sz="8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95980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FD27E-D8A1-521B-2328-5A4F15EB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u="sng" dirty="0"/>
              <a:t>CONTENTS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66EE3E-5F23-02CC-C3E6-D977E5DBF8CB}"/>
              </a:ext>
            </a:extLst>
          </p:cNvPr>
          <p:cNvSpPr/>
          <p:nvPr/>
        </p:nvSpPr>
        <p:spPr>
          <a:xfrm>
            <a:off x="6006352" y="2967335"/>
            <a:ext cx="18200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7E9E10-C5C1-0289-E102-30F59F198432}"/>
              </a:ext>
            </a:extLst>
          </p:cNvPr>
          <p:cNvSpPr/>
          <p:nvPr/>
        </p:nvSpPr>
        <p:spPr>
          <a:xfrm>
            <a:off x="1132834" y="2052917"/>
            <a:ext cx="8602835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story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Fea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tures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CE8F788-9D9C-1A8D-396C-28B4F8311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4329"/>
            <a:ext cx="4694791" cy="37472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273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B51B3-060F-CD89-E153-92067F8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68395"/>
            <a:ext cx="10213200" cy="1112836"/>
          </a:xfrm>
        </p:spPr>
        <p:txBody>
          <a:bodyPr>
            <a:normAutofit/>
          </a:bodyPr>
          <a:lstStyle/>
          <a:p>
            <a:r>
              <a:rPr lang="en-US" sz="4000" u="sng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18914-8259-2838-17A7-BF9958286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712819"/>
            <a:ext cx="10213200" cy="4040191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sz="2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Sophia</a:t>
            </a:r>
            <a:r>
              <a:rPr lang="en-US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social </a:t>
            </a:r>
            <a:r>
              <a:rPr lang="en-US" sz="22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Humanoid robot"/>
              </a:rPr>
              <a:t>humanoid robot</a:t>
            </a:r>
            <a:r>
              <a:rPr lang="en-US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developed by the </a:t>
            </a:r>
            <a:r>
              <a:rPr lang="en-US" sz="22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Hong Kong"/>
              </a:rPr>
              <a:t>Hong Kong</a:t>
            </a:r>
            <a:r>
              <a:rPr lang="en-US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-based company </a:t>
            </a:r>
            <a:r>
              <a:rPr lang="en-US" sz="22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Hanson Robotics Limited"/>
              </a:rPr>
              <a:t>Hanson Robotics</a:t>
            </a:r>
            <a:r>
              <a:rPr lang="en-US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Sophia was activated on February 14, 2016, and made her first public appearance in mid-March 2016 at </a:t>
            </a:r>
            <a:r>
              <a:rPr lang="en-US" sz="22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South by Southwest"/>
              </a:rPr>
              <a:t>South by Southwest</a:t>
            </a:r>
            <a:r>
              <a:rPr lang="en-US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(SXSW) in </a:t>
            </a:r>
            <a:r>
              <a:rPr lang="en-US" sz="22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Austin, Texas"/>
              </a:rPr>
              <a:t>Austin</a:t>
            </a:r>
            <a:r>
              <a:rPr lang="en-US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Texas, United States.</a:t>
            </a:r>
          </a:p>
          <a:p>
            <a:pPr algn="l"/>
            <a:r>
              <a:rPr lang="en-US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Sophia has been covered by media around the globe, and has participated in many high-profile interviews. In October 2017, Sophia was given </a:t>
            </a:r>
            <a:r>
              <a:rPr lang="en-US" sz="22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Saudi Arabian nationality law"/>
              </a:rPr>
              <a:t>Saudi Arabian citizenship</a:t>
            </a:r>
            <a:r>
              <a:rPr lang="en-US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 became the first robot to receive citizenship of any country.In November 2017, Sophia was named the </a:t>
            </a:r>
            <a:r>
              <a:rPr lang="en-US" sz="22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United Nations Development Programme"/>
              </a:rPr>
              <a:t>United Nations Development Programme</a:t>
            </a:r>
            <a:r>
              <a:rPr lang="en-US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's first Innovation Champion, and is the first non-human to be given a United Nations title.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839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0C2A-CB32-D027-F970-CBDBDAA04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u="sng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22DD5-2E6E-2FEC-60F3-260FC8582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789" y="1963831"/>
            <a:ext cx="10213200" cy="4040191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Sophia was first activated on February 14, 2016. The robot is known for its human-like appearance and behavior compared to previous robotic variants. 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 of 2018, Sophia's architecture includes scripting software, a chat system, and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OpenCog"/>
              </a:rPr>
              <a:t>OpenCog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 AI system designed for general reasoning.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Sophia imitates human gestures and facial expressions and is able to answer certain questions and to make simple conversations on predefined topics (e.g. on the weather).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799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0DF6C-FEC1-E213-42C8-2E59DF38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u="sng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B3E10-5EAB-2A31-6FB3-E8EB97898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Computer vision"/>
              </a:rPr>
              <a:t>computer vision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algorithm processes input from cameras within Sophia's eyes, giving Sophia visual information on its surroundings. </a:t>
            </a: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 can follow faces, sustain eye contact, and recognize individuals. It can process speech and have conversations using a natural language subsystem.</a:t>
            </a:r>
            <a:endParaRPr lang="en-US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Around January 2018, Sophia was upgraded with functional legs and the ability to walk.CNBC has commented on Sophia's "lifelike" skin and its ability to emulate more than 60 facial expressions.</a:t>
            </a: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Sophia is conceptually similar to the computer program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ELIZA"/>
              </a:rPr>
              <a:t>ELIZA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which was one of the first attempts at simulating a human conversation.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A11B8BD-2F7C-031D-B6C7-A4BD4F817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71" y="959224"/>
            <a:ext cx="2965076" cy="52712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067DF48-DBAF-90BD-6212-34E2205B5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99" y="883346"/>
            <a:ext cx="2568201" cy="53471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9BAEFC2-2F3D-413B-D66F-2A45F51BE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799" y="883346"/>
            <a:ext cx="2965077" cy="53471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0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5B6645E-6110-1B75-4C43-E45197AF20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44" y="726141"/>
            <a:ext cx="4229100" cy="545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B4CF0BA-4E1E-F8EB-DABE-2A914216F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313" y="1228164"/>
            <a:ext cx="5730781" cy="418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601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2C1A-A278-6D8D-B6DA-C575D20DB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23" y="127234"/>
            <a:ext cx="10270271" cy="1112836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SOPHIA VISIT TO INDIA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C87D7F-03B3-A813-7D8F-4476091E37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01" y="1859523"/>
            <a:ext cx="5006352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B6F6C4A-FB5D-3276-4484-EEB451028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037" y="1859523"/>
            <a:ext cx="4497481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838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90FE11B-61AE-45DB-278C-D740E53ECB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63" y="932329"/>
            <a:ext cx="4572000" cy="514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EFB48D-A586-3236-1D85-765262718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738" y="818589"/>
            <a:ext cx="45148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91A9A74-4BB3-4596-C561-5A1586AAB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738" y="3759808"/>
            <a:ext cx="45148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784311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Frosty</Template>
  <TotalTime>100</TotalTime>
  <Words>508</Words>
  <Application>Microsoft Office PowerPoint</Application>
  <PresentationFormat>Widescreen</PresentationFormat>
  <Paragraphs>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Arial Narrow</vt:lpstr>
      <vt:lpstr>Arial Rounded MT Bold</vt:lpstr>
      <vt:lpstr>Avenir Next LT Pro</vt:lpstr>
      <vt:lpstr>Goudy Old Style</vt:lpstr>
      <vt:lpstr>Source Sans Pro</vt:lpstr>
      <vt:lpstr>Times New Roman</vt:lpstr>
      <vt:lpstr>Wingdings</vt:lpstr>
      <vt:lpstr>FrostyVTI</vt:lpstr>
      <vt:lpstr>SOPHIA-The Robot</vt:lpstr>
      <vt:lpstr>CONTENTS</vt:lpstr>
      <vt:lpstr>Introduction</vt:lpstr>
      <vt:lpstr>History</vt:lpstr>
      <vt:lpstr>Features</vt:lpstr>
      <vt:lpstr>PowerPoint Presentation</vt:lpstr>
      <vt:lpstr>PowerPoint Presentation</vt:lpstr>
      <vt:lpstr>SOPHIA VISIT TO INDIA</vt:lpstr>
      <vt:lpstr>PowerPoint Presentation</vt:lpstr>
      <vt:lpstr>Advantages</vt:lpstr>
      <vt:lpstr>Disadvantages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SOPHIA-The Robot</dc:title>
  <dc:creator>Hanusri Chilagani</dc:creator>
  <cp:lastModifiedBy>Hanusri Chilagani</cp:lastModifiedBy>
  <cp:revision>1</cp:revision>
  <dcterms:created xsi:type="dcterms:W3CDTF">2022-09-07T17:11:34Z</dcterms:created>
  <dcterms:modified xsi:type="dcterms:W3CDTF">2022-09-15T16:27:29Z</dcterms:modified>
</cp:coreProperties>
</file>